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0" r:id="rId2"/>
    <p:sldId id="264" r:id="rId3"/>
    <p:sldId id="259" r:id="rId4"/>
    <p:sldId id="261" r:id="rId5"/>
    <p:sldId id="258" r:id="rId6"/>
    <p:sldId id="266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20</a:t>
            </a:r>
            <a:r>
              <a:rPr lang="en-GB" baseline="30000" dirty="0"/>
              <a:t>th</a:t>
            </a:r>
            <a:r>
              <a:rPr lang="en-GB" dirty="0"/>
              <a:t> May 2020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CC21F6-8263-4083-A8E4-D4E0F0B2F82E}" type="slidenum">
              <a:rPr lang="en-GB" smtClean="0"/>
              <a:t>‹#›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C11C4-B0FE-4B6F-9174-1170BFBE627C}" type="datetimeFigureOut">
              <a:rPr lang="en-GB" smtClean="0"/>
              <a:t>10/12/2021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C21F6-8263-4083-A8E4-D4E0F0B2F82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C11C4-B0FE-4B6F-9174-1170BFBE627C}" type="datetimeFigureOut">
              <a:rPr lang="en-GB" smtClean="0"/>
              <a:t>10/12/2021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C21F6-8263-4083-A8E4-D4E0F0B2F82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09C11C4-B0FE-4B6F-9174-1170BFBE627C}" type="datetimeFigureOut">
              <a:rPr lang="en-GB" smtClean="0"/>
              <a:t>10/12/2021</a:t>
            </a:fld>
            <a:endParaRPr lang="en-GB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49CC21F6-8263-4083-A8E4-D4E0F0B2F82E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C11C4-B0FE-4B6F-9174-1170BFBE627C}" type="datetimeFigureOut">
              <a:rPr lang="en-GB" smtClean="0"/>
              <a:t>10/12/2021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C21F6-8263-4083-A8E4-D4E0F0B2F82E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C11C4-B0FE-4B6F-9174-1170BFBE627C}" type="datetimeFigureOut">
              <a:rPr lang="en-GB" smtClean="0"/>
              <a:t>10/12/2021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C21F6-8263-4083-A8E4-D4E0F0B2F82E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C21F6-8263-4083-A8E4-D4E0F0B2F82E}" type="slidenum">
              <a:rPr lang="en-GB" smtClean="0"/>
              <a:t>‹#›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C11C4-B0FE-4B6F-9174-1170BFBE627C}" type="datetimeFigureOut">
              <a:rPr lang="en-GB" smtClean="0"/>
              <a:t>10/12/2021</a:t>
            </a:fld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C11C4-B0FE-4B6F-9174-1170BFBE627C}" type="datetimeFigureOut">
              <a:rPr lang="en-GB" smtClean="0"/>
              <a:t>10/12/2021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C21F6-8263-4083-A8E4-D4E0F0B2F82E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C11C4-B0FE-4B6F-9174-1170BFBE627C}" type="datetimeFigureOut">
              <a:rPr lang="en-GB" smtClean="0"/>
              <a:t>10/12/2021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C21F6-8263-4083-A8E4-D4E0F0B2F82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09C11C4-B0FE-4B6F-9174-1170BFBE627C}" type="datetimeFigureOut">
              <a:rPr lang="en-GB" smtClean="0"/>
              <a:t>10/12/2021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9CC21F6-8263-4083-A8E4-D4E0F0B2F82E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C11C4-B0FE-4B6F-9174-1170BFBE627C}" type="datetimeFigureOut">
              <a:rPr lang="en-GB" smtClean="0"/>
              <a:t>10/12/2021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CC21F6-8263-4083-A8E4-D4E0F0B2F82E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09C11C4-B0FE-4B6F-9174-1170BFBE627C}" type="datetimeFigureOut">
              <a:rPr lang="en-GB" smtClean="0"/>
              <a:t>10/12/2021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49CC21F6-8263-4083-A8E4-D4E0F0B2F82E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tt Farlow May 2020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3528" y="5949280"/>
            <a:ext cx="609600" cy="60960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524000"/>
            <a:ext cx="6096000" cy="4572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Roe Valley Ancestral Researchers</a:t>
            </a:r>
          </a:p>
        </p:txBody>
      </p:sp>
    </p:spTree>
    <p:extLst>
      <p:ext uri="{BB962C8B-B14F-4D97-AF65-F5344CB8AC3E}">
        <p14:creationId xmlns:p14="http://schemas.microsoft.com/office/powerpoint/2010/main" val="4226397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96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/>
              <a:t>The 1</a:t>
            </a:r>
            <a:r>
              <a:rPr lang="en-GB" baseline="30000" dirty="0"/>
              <a:t>st</a:t>
            </a:r>
            <a:r>
              <a:rPr lang="en-GB" dirty="0"/>
              <a:t> Stumpery created from debris at the beginning of the trail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536" y="1524000"/>
            <a:ext cx="6088928" cy="4572000"/>
          </a:xfrm>
        </p:spPr>
      </p:pic>
    </p:spTree>
    <p:extLst>
      <p:ext uri="{BB962C8B-B14F-4D97-AF65-F5344CB8AC3E}">
        <p14:creationId xmlns:p14="http://schemas.microsoft.com/office/powerpoint/2010/main" val="3628355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844824"/>
            <a:ext cx="4104456" cy="4104456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Springtime emerges in Farlow Wood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844824"/>
            <a:ext cx="4104456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001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Bluebells Carpet the Woodland</a:t>
            </a: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524000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906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900" y="1026622"/>
            <a:ext cx="3429000" cy="4576156"/>
          </a:xfrm>
        </p:spPr>
      </p:pic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>
          <a:xfrm>
            <a:off x="5508104" y="1916832"/>
            <a:ext cx="3257944" cy="3417168"/>
          </a:xfrm>
        </p:spPr>
        <p:txBody>
          <a:bodyPr/>
          <a:lstStyle/>
          <a:p>
            <a:r>
              <a:rPr lang="en-GB" dirty="0"/>
              <a:t>Built in the 1860s as a Folly Memorial to Arthur Sampson JP for counties Londonderry &amp; Tyrone and Agent of the worshipful Company of Fishmongers in Ballykelly</a:t>
            </a:r>
          </a:p>
          <a:p>
            <a:r>
              <a:rPr lang="en-GB" dirty="0"/>
              <a:t>Research ongoing to find Architect, Stone Mason and those involved in the building of the Tower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436096" y="457200"/>
            <a:ext cx="3326904" cy="1066800"/>
          </a:xfrm>
        </p:spPr>
        <p:txBody>
          <a:bodyPr/>
          <a:lstStyle/>
          <a:p>
            <a:r>
              <a:rPr lang="en-GB" dirty="0"/>
              <a:t>Sampson’s Tower May 2020</a:t>
            </a:r>
          </a:p>
        </p:txBody>
      </p:sp>
    </p:spTree>
    <p:extLst>
      <p:ext uri="{BB962C8B-B14F-4D97-AF65-F5344CB8AC3E}">
        <p14:creationId xmlns:p14="http://schemas.microsoft.com/office/powerpoint/2010/main" val="30953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54318"/>
            <a:ext cx="2378738" cy="237873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/>
              <a:t>Many years of bird nests and poo!  Before &amp; after cleaning the Tower stairs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195" y="1563446"/>
            <a:ext cx="2369610" cy="23696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190" y="1563446"/>
            <a:ext cx="2369610" cy="23696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126849"/>
            <a:ext cx="2389719" cy="23897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560" y="4147268"/>
            <a:ext cx="2348880" cy="23488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190" y="4124902"/>
            <a:ext cx="2369610" cy="2391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4841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314</TotalTime>
  <Words>88</Words>
  <Application>Microsoft Office PowerPoint</Application>
  <PresentationFormat>On-screen Show (4:3)</PresentationFormat>
  <Paragraphs>8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Constantia</vt:lpstr>
      <vt:lpstr>Wingdings 2</vt:lpstr>
      <vt:lpstr>Paper</vt:lpstr>
      <vt:lpstr>Roe Valley Ancestral Researchers</vt:lpstr>
      <vt:lpstr>The 1st Stumpery created from debris at the beginning of the trail</vt:lpstr>
      <vt:lpstr>Springtime emerges in Farlow Wood</vt:lpstr>
      <vt:lpstr>Bluebells Carpet the Woodland</vt:lpstr>
      <vt:lpstr>Sampson’s Tower May 2020</vt:lpstr>
      <vt:lpstr>Many years of bird nests and poo!  Before &amp; after cleaning the Tower stairs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Farlow Wood &amp; Sampson’s Tower</dc:title>
  <dc:creator>WORK</dc:creator>
  <cp:lastModifiedBy>Matthew Ferguson</cp:lastModifiedBy>
  <cp:revision>18</cp:revision>
  <dcterms:created xsi:type="dcterms:W3CDTF">2020-05-20T07:28:24Z</dcterms:created>
  <dcterms:modified xsi:type="dcterms:W3CDTF">2021-12-10T20:01:23Z</dcterms:modified>
</cp:coreProperties>
</file>